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3" r:id="rId4"/>
    <p:sldId id="264" r:id="rId5"/>
    <p:sldId id="265" r:id="rId6"/>
    <p:sldId id="266" r:id="rId7"/>
    <p:sldId id="257" r:id="rId8"/>
    <p:sldId id="259" r:id="rId9"/>
    <p:sldId id="260" r:id="rId10"/>
    <p:sldId id="261" r:id="rId11"/>
    <p:sldId id="262" r:id="rId12"/>
    <p:sldId id="269" r:id="rId13"/>
    <p:sldId id="26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5"/>
    <p:restoredTop sz="93987" autoAdjust="0"/>
  </p:normalViewPr>
  <p:slideViewPr>
    <p:cSldViewPr snapToGrid="0">
      <p:cViewPr varScale="1">
        <p:scale>
          <a:sx n="77" d="100"/>
          <a:sy n="77" d="100"/>
        </p:scale>
        <p:origin x="2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e Yuki" userId="6b50e362ad7050ca" providerId="LiveId" clId="{778CEC4E-E18D-4C89-BCB9-4F29DB5E9895}"/>
    <pc:docChg chg="custSel addSld delSld modSld">
      <pc:chgData name="Denise Yuki" userId="6b50e362ad7050ca" providerId="LiveId" clId="{778CEC4E-E18D-4C89-BCB9-4F29DB5E9895}" dt="2023-05-10T19:19:44.019" v="10" actId="1076"/>
      <pc:docMkLst>
        <pc:docMk/>
      </pc:docMkLst>
      <pc:sldChg chg="addSp delSp modSp del mod">
        <pc:chgData name="Denise Yuki" userId="6b50e362ad7050ca" providerId="LiveId" clId="{778CEC4E-E18D-4C89-BCB9-4F29DB5E9895}" dt="2023-05-10T19:19:24.474" v="4" actId="47"/>
        <pc:sldMkLst>
          <pc:docMk/>
          <pc:sldMk cId="3780524958" sldId="258"/>
        </pc:sldMkLst>
        <pc:spChg chg="del">
          <ac:chgData name="Denise Yuki" userId="6b50e362ad7050ca" providerId="LiveId" clId="{778CEC4E-E18D-4C89-BCB9-4F29DB5E9895}" dt="2023-05-10T19:19:13.528" v="2" actId="26606"/>
          <ac:spMkLst>
            <pc:docMk/>
            <pc:sldMk cId="3780524958" sldId="258"/>
            <ac:spMk id="7" creationId="{32BC26D8-82FB-445E-AA49-62A77D7C1EE0}"/>
          </ac:spMkLst>
        </pc:spChg>
        <pc:spChg chg="del">
          <ac:chgData name="Denise Yuki" userId="6b50e362ad7050ca" providerId="LiveId" clId="{778CEC4E-E18D-4C89-BCB9-4F29DB5E9895}" dt="2023-05-10T19:19:13.528" v="2" actId="26606"/>
          <ac:spMkLst>
            <pc:docMk/>
            <pc:sldMk cId="3780524958" sldId="258"/>
            <ac:spMk id="9" creationId="{CB44330D-EA18-4254-AA95-EB49948539B8}"/>
          </ac:spMkLst>
        </pc:spChg>
        <pc:spChg chg="add">
          <ac:chgData name="Denise Yuki" userId="6b50e362ad7050ca" providerId="LiveId" clId="{778CEC4E-E18D-4C89-BCB9-4F29DB5E9895}" dt="2023-05-10T19:19:13.528" v="2" actId="26606"/>
          <ac:spMkLst>
            <pc:docMk/>
            <pc:sldMk cId="3780524958" sldId="258"/>
            <ac:spMk id="14" creationId="{32BC26D8-82FB-445E-AA49-62A77D7C1EE0}"/>
          </ac:spMkLst>
        </pc:spChg>
        <pc:spChg chg="add">
          <ac:chgData name="Denise Yuki" userId="6b50e362ad7050ca" providerId="LiveId" clId="{778CEC4E-E18D-4C89-BCB9-4F29DB5E9895}" dt="2023-05-10T19:19:13.528" v="2" actId="26606"/>
          <ac:spMkLst>
            <pc:docMk/>
            <pc:sldMk cId="3780524958" sldId="258"/>
            <ac:spMk id="16" creationId="{CB44330D-EA18-4254-AA95-EB49948539B8}"/>
          </ac:spMkLst>
        </pc:spChg>
        <pc:picChg chg="del">
          <ac:chgData name="Denise Yuki" userId="6b50e362ad7050ca" providerId="LiveId" clId="{778CEC4E-E18D-4C89-BCB9-4F29DB5E9895}" dt="2023-05-10T19:19:01.228" v="0" actId="478"/>
          <ac:picMkLst>
            <pc:docMk/>
            <pc:sldMk cId="3780524958" sldId="258"/>
            <ac:picMk id="2" creationId="{4BFECFC5-DD12-5FA5-2E26-3B22717045E1}"/>
          </ac:picMkLst>
        </pc:picChg>
        <pc:picChg chg="add mod">
          <ac:chgData name="Denise Yuki" userId="6b50e362ad7050ca" providerId="LiveId" clId="{778CEC4E-E18D-4C89-BCB9-4F29DB5E9895}" dt="2023-05-10T19:19:13.528" v="2" actId="26606"/>
          <ac:picMkLst>
            <pc:docMk/>
            <pc:sldMk cId="3780524958" sldId="258"/>
            <ac:picMk id="4" creationId="{A5E95340-FD88-2B8D-AA24-8F2DB178F12C}"/>
          </ac:picMkLst>
        </pc:picChg>
      </pc:sldChg>
      <pc:sldChg chg="addSp modSp new mod setBg">
        <pc:chgData name="Denise Yuki" userId="6b50e362ad7050ca" providerId="LiveId" clId="{778CEC4E-E18D-4C89-BCB9-4F29DB5E9895}" dt="2023-05-10T19:19:44.019" v="10" actId="1076"/>
        <pc:sldMkLst>
          <pc:docMk/>
          <pc:sldMk cId="3253471799" sldId="269"/>
        </pc:sldMkLst>
        <pc:spChg chg="add">
          <ac:chgData name="Denise Yuki" userId="6b50e362ad7050ca" providerId="LiveId" clId="{778CEC4E-E18D-4C89-BCB9-4F29DB5E9895}" dt="2023-05-10T19:19:36.063" v="6" actId="26606"/>
          <ac:spMkLst>
            <pc:docMk/>
            <pc:sldMk cId="3253471799" sldId="269"/>
            <ac:spMk id="8" creationId="{B9FF99BD-075F-4761-A995-6FC574BD25EA}"/>
          </ac:spMkLst>
        </pc:spChg>
        <pc:spChg chg="add">
          <ac:chgData name="Denise Yuki" userId="6b50e362ad7050ca" providerId="LiveId" clId="{778CEC4E-E18D-4C89-BCB9-4F29DB5E9895}" dt="2023-05-10T19:19:36.063" v="6" actId="26606"/>
          <ac:spMkLst>
            <pc:docMk/>
            <pc:sldMk cId="3253471799" sldId="269"/>
            <ac:spMk id="10" creationId="{A7B21A54-9BA3-4EA9-B460-5A829ADD9051}"/>
          </ac:spMkLst>
        </pc:spChg>
        <pc:spChg chg="add">
          <ac:chgData name="Denise Yuki" userId="6b50e362ad7050ca" providerId="LiveId" clId="{778CEC4E-E18D-4C89-BCB9-4F29DB5E9895}" dt="2023-05-10T19:19:36.063" v="6" actId="26606"/>
          <ac:spMkLst>
            <pc:docMk/>
            <pc:sldMk cId="3253471799" sldId="269"/>
            <ac:spMk id="12" creationId="{6FA8F714-B9D8-488A-8CCA-E9948FF913A9}"/>
          </ac:spMkLst>
        </pc:spChg>
        <pc:picChg chg="add mod">
          <ac:chgData name="Denise Yuki" userId="6b50e362ad7050ca" providerId="LiveId" clId="{778CEC4E-E18D-4C89-BCB9-4F29DB5E9895}" dt="2023-05-10T19:19:44.019" v="10" actId="1076"/>
          <ac:picMkLst>
            <pc:docMk/>
            <pc:sldMk cId="3253471799" sldId="269"/>
            <ac:picMk id="3" creationId="{83820D85-3DAD-01A8-74EB-EFE45F52B8B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14:12:58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8027,'0'0'0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14:12:58.9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8027,'0'0'0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1C0BB-3E2F-615A-0469-ACEBC2B8C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25B860-5722-9AF0-DAF5-9459E4196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7BAB57-5155-6C5F-31FD-2B63C846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749949-BC0D-ABF6-2147-251D41B0F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C1AD2F-0372-3476-618D-7109A6E5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543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17173-7F48-AF75-A9FA-5EC756CB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0E004B-B1F6-6616-59D9-7D3243C29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65504C-0FB4-1812-B87A-3A6821C5B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EDDEF3-6D65-A9A1-FCDA-A20DEEEFE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FF8519-CED9-1450-3285-F32B464D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67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506082-E862-CFA3-64CE-792D59869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354BF4-C96C-A3BF-EFAD-F9F199749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8A7A9A-5834-6758-8840-3DF6FE1C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1DDE70-7E48-2689-13ED-4668E5E2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181A4D-7AF3-5605-2459-52CD37F60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2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D849A-F5E8-8160-54B6-A1C9BFD1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09874D-872A-701B-41C3-87FC69F06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DA2B29-F4DF-772F-F019-73B913188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F7B7A9-E9D0-885D-4389-B5D1CB02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DD4623-1C45-4907-8C75-78ED1577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33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49AF9-98F1-239D-F372-940C17332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E1BBE4-72A2-D72F-5CD3-7784ACEBC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B9A81-6C0D-9C95-67BE-B93A58DA7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112F73-E9EF-9E5B-A5A0-5362D24C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528D5D-8E32-A27C-99DB-B4C15536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20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DFADA-23F1-ABF7-0E49-E8011279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F4A78C-F259-5793-C4DA-E2F64DDDC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80A4B6-E98E-BA19-005A-27D6D054B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08D595-714B-08A4-DDD7-D7D98FB68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E0463E-E8A0-13FF-1866-7D62BC63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D62440-80FF-6877-566C-53B81BAF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46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89B0-7C12-C36E-15A0-5412B4DC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F63F8F-B85A-2412-F38F-9E8B6D011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F76C25-BD37-835E-1017-248E553D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EEEA2BC-4A53-B1BF-9F5E-F33D4DF3F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699E6E-4BC3-DCA4-3BEF-1995E54DB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AA9142E-1500-C714-C0E3-91106197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805D920-848C-421F-775A-D559EAFB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68C7FB-69F8-FDDF-0550-F75590F3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970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8B0A2-9063-2050-2E4C-8A5CD47F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401FE9F-C1A2-7032-5E30-DC6C1F2A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5EF0A6-4443-361C-2418-89990E182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19B8E7-ABCE-F8F7-151B-9A2B67F7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6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7A33939-1E26-9754-76D7-9BA2E9EF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CC05E1-2A6F-9506-D9CB-B8478EC5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4F7DAC-162F-9014-3EB9-144737E3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07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100FA-EAC3-96A3-8452-84414C974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C4A062-F98D-E39E-DA7F-6FD47B15D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66F8A8-D2B1-3E6B-47C4-B7CD833C8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E4DDD7-7959-6DFB-5AC3-30688B01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815DC9-ED96-4240-6DD2-A5BDADEF9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847C52-A70B-2CBD-2101-317DE993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57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D1B80-887E-39A3-C44F-56594E03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7CB60B-E362-7440-9A85-D3A0E3989E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FB74B5-8ABC-E97E-A0DE-537CED667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B374D4-C553-C821-B825-24CB2803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98AECB-198E-972F-FA51-6E1F1D18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938673-33D6-1B9F-90AF-0D3AE355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7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A787596-02B2-22A7-29B0-E3963657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36BF8A-09D9-B567-6ACE-EDF746457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CD2028-86B1-35E3-869B-67B2508DC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EE868-A1AD-0F4F-ACAB-E68D26B901B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9C1379-3C16-A9F5-E680-829282452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C4E537-E83F-DAD3-3667-B0E0C3CF3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21B9F-E856-FE44-94B5-D15D941C38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7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2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8B883E-37ED-BD9E-7DBA-75310C24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r>
              <a:rPr lang="pt-BR" sz="5600" dirty="0">
                <a:solidFill>
                  <a:srgbClr val="FFFFFF"/>
                </a:solidFill>
              </a:rPr>
              <a:t>Atividade Cadastro C#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3CAE79-206D-A07D-F1DB-95A626825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030" y="3605577"/>
            <a:ext cx="9147940" cy="1324303"/>
          </a:xfrm>
        </p:spPr>
        <p:txBody>
          <a:bodyPr anchor="t">
            <a:normAutofit/>
          </a:bodyPr>
          <a:lstStyle/>
          <a:p>
            <a:r>
              <a:rPr lang="pt-BR" sz="2000">
                <a:solidFill>
                  <a:srgbClr val="FFFFFF"/>
                </a:solidFill>
              </a:rPr>
              <a:t>Denise Yuki</a:t>
            </a:r>
          </a:p>
        </p:txBody>
      </p:sp>
      <p:sp>
        <p:nvSpPr>
          <p:cNvPr id="2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50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F03183-870F-3EC0-AF76-1E2F8C477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091"/>
            <a:ext cx="6675291" cy="453635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CD59E59-1BAA-4748-99FB-BECA6692AC7C}"/>
              </a:ext>
            </a:extLst>
          </p:cNvPr>
          <p:cNvSpPr txBox="1"/>
          <p:nvPr/>
        </p:nvSpPr>
        <p:spPr>
          <a:xfrm>
            <a:off x="6675291" y="457200"/>
            <a:ext cx="1333605" cy="472437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30100" dirty="0">
                <a:solidFill>
                  <a:srgbClr val="E71224"/>
                </a:solidFill>
                <a:latin typeface="American Typewriter" panose="02090604020004020304" pitchFamily="18" charset="77"/>
              </a:rPr>
              <a:t>}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960B65-C846-42A7-DBD1-8616735DEE31}"/>
              </a:ext>
            </a:extLst>
          </p:cNvPr>
          <p:cNvSpPr txBox="1"/>
          <p:nvPr/>
        </p:nvSpPr>
        <p:spPr>
          <a:xfrm>
            <a:off x="7762460" y="457200"/>
            <a:ext cx="4045226" cy="5546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sz="2000" dirty="0"/>
              <a:t>Nessa parte do código o </a:t>
            </a:r>
            <a:r>
              <a:rPr lang="pt-BR" sz="2000" dirty="0" err="1">
                <a:highlight>
                  <a:srgbClr val="FFFF00"/>
                </a:highlight>
              </a:rPr>
              <a:t>foreach</a:t>
            </a:r>
            <a:r>
              <a:rPr lang="pt-BR" sz="2000" dirty="0"/>
              <a:t> percorre a </a:t>
            </a:r>
            <a:r>
              <a:rPr lang="pt-BR" sz="2000" u="sng" dirty="0"/>
              <a:t>lista Cadastros </a:t>
            </a:r>
            <a:r>
              <a:rPr lang="pt-BR" sz="2000" dirty="0"/>
              <a:t>e adiciona no item </a:t>
            </a:r>
            <a:r>
              <a:rPr lang="pt-BR" sz="2000" u="sng" dirty="0"/>
              <a:t>cadastro,</a:t>
            </a:r>
            <a:r>
              <a:rPr lang="pt-BR" sz="2000" dirty="0"/>
              <a:t> a parte o </a:t>
            </a:r>
            <a:r>
              <a:rPr lang="pt-BR" sz="2000" dirty="0">
                <a:highlight>
                  <a:srgbClr val="00FF00"/>
                </a:highlight>
              </a:rPr>
              <a:t>ID</a:t>
            </a:r>
            <a:r>
              <a:rPr lang="pt-BR" sz="2000" dirty="0"/>
              <a:t>, </a:t>
            </a:r>
            <a:r>
              <a:rPr lang="pt-BR" sz="2000" dirty="0" err="1">
                <a:highlight>
                  <a:srgbClr val="00FF00"/>
                </a:highlight>
              </a:rPr>
              <a:t>CodigoFuncao</a:t>
            </a:r>
            <a:r>
              <a:rPr lang="pt-BR" sz="2000" dirty="0"/>
              <a:t>, </a:t>
            </a:r>
            <a:r>
              <a:rPr lang="pt-BR" sz="2000" dirty="0" err="1">
                <a:highlight>
                  <a:srgbClr val="00FF00"/>
                </a:highlight>
              </a:rPr>
              <a:t>Nome</a:t>
            </a:r>
            <a:r>
              <a:rPr lang="pt-BR" sz="2000" dirty="0" err="1"/>
              <a:t>,</a:t>
            </a:r>
            <a:r>
              <a:rPr lang="pt-BR" sz="2000" dirty="0" err="1">
                <a:highlight>
                  <a:srgbClr val="00FF00"/>
                </a:highlight>
              </a:rPr>
              <a:t>Educacao</a:t>
            </a:r>
            <a:r>
              <a:rPr lang="pt-BR" sz="2000" dirty="0" err="1"/>
              <a:t>,</a:t>
            </a:r>
            <a:r>
              <a:rPr lang="pt-BR" sz="2000" dirty="0" err="1">
                <a:highlight>
                  <a:srgbClr val="00FF00"/>
                </a:highlight>
              </a:rPr>
              <a:t>Salario</a:t>
            </a:r>
            <a:r>
              <a:rPr lang="pt-BR" sz="2000" dirty="0" err="1"/>
              <a:t>,</a:t>
            </a:r>
            <a:r>
              <a:rPr lang="pt-BR" sz="2000" dirty="0" err="1">
                <a:highlight>
                  <a:srgbClr val="00FF00"/>
                </a:highlight>
              </a:rPr>
              <a:t>TempoDeServico</a:t>
            </a:r>
            <a:r>
              <a:rPr lang="pt-BR" sz="2000" dirty="0"/>
              <a:t>.</a:t>
            </a:r>
          </a:p>
          <a:p>
            <a:pPr algn="just">
              <a:lnSpc>
                <a:spcPct val="200000"/>
              </a:lnSpc>
            </a:pPr>
            <a:r>
              <a:rPr lang="pt-BR" sz="2000" dirty="0"/>
              <a:t>Na parte do </a:t>
            </a:r>
            <a:r>
              <a:rPr lang="pt-BR" sz="2000" dirty="0" err="1">
                <a:highlight>
                  <a:srgbClr val="FFFF00"/>
                </a:highlight>
              </a:rPr>
              <a:t>if</a:t>
            </a:r>
            <a:r>
              <a:rPr lang="pt-BR" sz="2000" dirty="0">
                <a:highlight>
                  <a:srgbClr val="FFFF00"/>
                </a:highlight>
              </a:rPr>
              <a:t> </a:t>
            </a:r>
            <a:r>
              <a:rPr lang="pt-BR" sz="2000" dirty="0"/>
              <a:t>, separei por setor para realizar a média do salário e o tempo de serviço em cada setor.</a:t>
            </a:r>
          </a:p>
        </p:txBody>
      </p:sp>
    </p:spTree>
    <p:extLst>
      <p:ext uri="{BB962C8B-B14F-4D97-AF65-F5344CB8AC3E}">
        <p14:creationId xmlns:p14="http://schemas.microsoft.com/office/powerpoint/2010/main" val="212652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DC4BCB7-2E54-84A7-D41B-248CAC0D076B}"/>
              </a:ext>
            </a:extLst>
          </p:cNvPr>
          <p:cNvSpPr/>
          <p:nvPr/>
        </p:nvSpPr>
        <p:spPr>
          <a:xfrm>
            <a:off x="8087710" y="606287"/>
            <a:ext cx="3815255" cy="492980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A77D48-B097-1D3F-F76A-054A5A92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57110" cy="6858000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CE49DBCA-57EA-414F-64D2-37CA92D7A19D}"/>
              </a:ext>
            </a:extLst>
          </p:cNvPr>
          <p:cNvSpPr txBox="1"/>
          <p:nvPr/>
        </p:nvSpPr>
        <p:spPr>
          <a:xfrm>
            <a:off x="5797826" y="997431"/>
            <a:ext cx="3256032" cy="463203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9500" dirty="0">
                <a:solidFill>
                  <a:srgbClr val="E71224"/>
                </a:solidFill>
              </a:rPr>
              <a:t>}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E85AE1C-1DC1-AAE3-A6B2-ED1702D1F048}"/>
              </a:ext>
            </a:extLst>
          </p:cNvPr>
          <p:cNvSpPr txBox="1"/>
          <p:nvPr/>
        </p:nvSpPr>
        <p:spPr>
          <a:xfrm>
            <a:off x="8087710" y="843456"/>
            <a:ext cx="3815255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sz="2400" dirty="0"/>
              <a:t>O </a:t>
            </a:r>
            <a:r>
              <a:rPr lang="pt-BR" sz="2400" dirty="0" err="1">
                <a:highlight>
                  <a:srgbClr val="FFFF00"/>
                </a:highlight>
              </a:rPr>
              <a:t>else</a:t>
            </a:r>
            <a:r>
              <a:rPr lang="pt-BR" sz="2400" dirty="0">
                <a:highlight>
                  <a:srgbClr val="FFFF00"/>
                </a:highlight>
              </a:rPr>
              <a:t> </a:t>
            </a:r>
            <a:r>
              <a:rPr lang="pt-BR" sz="2400" dirty="0" err="1">
                <a:highlight>
                  <a:srgbClr val="FFFF00"/>
                </a:highlight>
              </a:rPr>
              <a:t>if</a:t>
            </a:r>
            <a:r>
              <a:rPr lang="pt-BR" sz="2400" dirty="0">
                <a:highlight>
                  <a:srgbClr val="FFFF00"/>
                </a:highlight>
              </a:rPr>
              <a:t>  </a:t>
            </a:r>
            <a:r>
              <a:rPr lang="pt-BR" sz="2400" dirty="0"/>
              <a:t>foi utilizado pois precisaria de mais de uma estrutura condicional, pois precisaria colocar para cada setor a média salarial e a soma do tempo</a:t>
            </a:r>
          </a:p>
        </p:txBody>
      </p:sp>
    </p:spTree>
    <p:extLst>
      <p:ext uri="{BB962C8B-B14F-4D97-AF65-F5344CB8AC3E}">
        <p14:creationId xmlns:p14="http://schemas.microsoft.com/office/powerpoint/2010/main" val="160183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820D85-3DAD-01A8-74EB-EFE45F52B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22" y="753410"/>
            <a:ext cx="7484165" cy="53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7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317C4D-A540-5497-EAEF-2952E40F5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98925"/>
            <a:ext cx="5541054" cy="2149412"/>
          </a:xfrm>
        </p:spPr>
        <p:txBody>
          <a:bodyPr>
            <a:normAutofit/>
          </a:bodyPr>
          <a:lstStyle/>
          <a:p>
            <a:r>
              <a:rPr lang="pt-BR" sz="5200" u="sng">
                <a:highlight>
                  <a:srgbClr val="FFFF00"/>
                </a:highlight>
              </a:rPr>
              <a:t>Para a próxima Live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2F3CC9-3008-86DB-5B18-88D6E7193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>
            <a:normAutofit/>
          </a:bodyPr>
          <a:lstStyle/>
          <a:p>
            <a:r>
              <a:rPr lang="pt-BR" sz="1500" u="sng">
                <a:highlight>
                  <a:srgbClr val="FFFF00"/>
                </a:highlight>
              </a:rPr>
              <a:t>CONSTRUTORES</a:t>
            </a:r>
          </a:p>
          <a:p>
            <a:endParaRPr lang="pt-BR" sz="1500"/>
          </a:p>
          <a:p>
            <a:r>
              <a:rPr lang="pt-BR" sz="1500"/>
              <a:t>https://www.alura.com.br/apostila-csharp-orientacao-objetos/construtores</a:t>
            </a:r>
          </a:p>
        </p:txBody>
      </p:sp>
    </p:spTree>
    <p:extLst>
      <p:ext uri="{BB962C8B-B14F-4D97-AF65-F5344CB8AC3E}">
        <p14:creationId xmlns:p14="http://schemas.microsoft.com/office/powerpoint/2010/main" val="111761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77E4C0-43EC-5538-1984-FBF16175BAEA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“Tudo é objeto!!!”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Prof. Luiz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98F6283-E951-BDEF-7E43-404C767A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12" y="666728"/>
            <a:ext cx="5465791" cy="54657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338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52">
            <a:extLst>
              <a:ext uri="{FF2B5EF4-FFF2-40B4-BE49-F238E27FC236}">
                <a16:creationId xmlns:a16="http://schemas.microsoft.com/office/drawing/2014/main" id="{385F136A-7625-CC0A-7617-195821BB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36" y="923330"/>
            <a:ext cx="6395640" cy="565170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033F476-17FC-937B-7A4C-49D886D19C7E}"/>
              </a:ext>
            </a:extLst>
          </p:cNvPr>
          <p:cNvSpPr/>
          <p:nvPr/>
        </p:nvSpPr>
        <p:spPr>
          <a:xfrm>
            <a:off x="7844758" y="2775146"/>
            <a:ext cx="4075768" cy="194806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A312166-4B60-4878-A0FE-51507A826B45}"/>
              </a:ext>
            </a:extLst>
          </p:cNvPr>
          <p:cNvSpPr txBox="1"/>
          <p:nvPr/>
        </p:nvSpPr>
        <p:spPr>
          <a:xfrm>
            <a:off x="8030093" y="4010791"/>
            <a:ext cx="369094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800" dirty="0">
                <a:solidFill>
                  <a:srgbClr val="E71224"/>
                </a:solidFill>
              </a:rPr>
              <a:t>classe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1B91C9-ED56-422B-AD6D-6C4667908C17}"/>
              </a:ext>
            </a:extLst>
          </p:cNvPr>
          <p:cNvSpPr txBox="1"/>
          <p:nvPr/>
        </p:nvSpPr>
        <p:spPr>
          <a:xfrm>
            <a:off x="8035739" y="3487571"/>
            <a:ext cx="369094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800" dirty="0">
                <a:solidFill>
                  <a:srgbClr val="E71224"/>
                </a:solidFill>
              </a:rPr>
              <a:t>da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00B2DEF-5A2E-4E4E-B636-0B4A044987E5}"/>
              </a:ext>
            </a:extLst>
          </p:cNvPr>
          <p:cNvSpPr txBox="1"/>
          <p:nvPr/>
        </p:nvSpPr>
        <p:spPr>
          <a:xfrm>
            <a:off x="8035739" y="2982926"/>
            <a:ext cx="369380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800" dirty="0">
                <a:solidFill>
                  <a:srgbClr val="E71224"/>
                </a:solidFill>
              </a:rPr>
              <a:t>Característica/Atributos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13F05BB-A474-8C05-809F-F1DA948D807F}"/>
              </a:ext>
            </a:extLst>
          </p:cNvPr>
          <p:cNvSpPr txBox="1"/>
          <p:nvPr/>
        </p:nvSpPr>
        <p:spPr>
          <a:xfrm>
            <a:off x="176265" y="0"/>
            <a:ext cx="262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2B26F-697F-4B5F-BB9D-10F3897291A1}"/>
              </a:ext>
            </a:extLst>
          </p:cNvPr>
          <p:cNvSpPr txBox="1"/>
          <p:nvPr/>
        </p:nvSpPr>
        <p:spPr>
          <a:xfrm>
            <a:off x="6737627" y="2171825"/>
            <a:ext cx="1196975" cy="31547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19900" dirty="0">
                <a:solidFill>
                  <a:srgbClr val="E71224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0468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3C93FEF-8199-530B-97B7-5F6DC1B3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6309"/>
            <a:ext cx="10905066" cy="51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9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0FAE59B-25BF-4697-1793-334A4B5F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15" y="574641"/>
            <a:ext cx="576438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83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4F872C8-E2DA-26CA-9B8D-805CAC43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10" y="1663040"/>
            <a:ext cx="9173823" cy="35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7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D90B95B-EC7F-74B7-C470-BF5B7A8BE177}"/>
              </a:ext>
            </a:extLst>
          </p:cNvPr>
          <p:cNvSpPr/>
          <p:nvPr/>
        </p:nvSpPr>
        <p:spPr>
          <a:xfrm>
            <a:off x="7294951" y="4073749"/>
            <a:ext cx="3077374" cy="23005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79C9AED-4B0F-99D6-F28A-188D0AD67DE3}"/>
              </a:ext>
            </a:extLst>
          </p:cNvPr>
          <p:cNvSpPr/>
          <p:nvPr/>
        </p:nvSpPr>
        <p:spPr>
          <a:xfrm>
            <a:off x="7333567" y="1550504"/>
            <a:ext cx="2028585" cy="180375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511444-C404-E983-BF3F-041069C6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2" y="0"/>
            <a:ext cx="720821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9965ADD-2229-36C3-7BAD-F780DF71567F}"/>
              </a:ext>
            </a:extLst>
          </p:cNvPr>
          <p:cNvSpPr/>
          <p:nvPr/>
        </p:nvSpPr>
        <p:spPr>
          <a:xfrm>
            <a:off x="6107962" y="467425"/>
            <a:ext cx="2203174" cy="5328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2931D12D-B208-4FDC-9A8F-0D7C2C40D252}"/>
              </a:ext>
            </a:extLst>
          </p:cNvPr>
          <p:cNvSpPr txBox="1"/>
          <p:nvPr/>
        </p:nvSpPr>
        <p:spPr>
          <a:xfrm>
            <a:off x="7391524" y="5536438"/>
            <a:ext cx="28881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400" dirty="0">
                <a:solidFill>
                  <a:srgbClr val="E71224"/>
                </a:solidFill>
              </a:rPr>
              <a:t>um cadastro fixo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B92ABC5F-2F2D-4DC4-A3D3-04F12327B1FD}"/>
              </a:ext>
            </a:extLst>
          </p:cNvPr>
          <p:cNvSpPr txBox="1"/>
          <p:nvPr/>
        </p:nvSpPr>
        <p:spPr>
          <a:xfrm>
            <a:off x="7320509" y="4958896"/>
            <a:ext cx="30518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400" dirty="0">
                <a:solidFill>
                  <a:srgbClr val="E71224"/>
                </a:solidFill>
              </a:rPr>
              <a:t>da classe em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A9F0570-E9D4-4CE7-B4AE-F7FA38F77EF2}"/>
              </a:ext>
            </a:extLst>
          </p:cNvPr>
          <p:cNvSpPr txBox="1"/>
          <p:nvPr/>
        </p:nvSpPr>
        <p:spPr>
          <a:xfrm>
            <a:off x="7399979" y="4439292"/>
            <a:ext cx="286731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400" dirty="0">
                <a:solidFill>
                  <a:srgbClr val="E71224"/>
                </a:solidFill>
              </a:rPr>
              <a:t>usei as característica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3995EF43-DCB8-4127-8AFB-A33EBD6CDB3C}"/>
              </a:ext>
            </a:extLst>
          </p:cNvPr>
          <p:cNvSpPr txBox="1"/>
          <p:nvPr/>
        </p:nvSpPr>
        <p:spPr>
          <a:xfrm>
            <a:off x="7456963" y="2712215"/>
            <a:ext cx="190518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400" dirty="0">
                <a:solidFill>
                  <a:srgbClr val="E71224"/>
                </a:solidFill>
              </a:rPr>
              <a:t>atividade</a:t>
            </a:r>
            <a:endParaRPr lang="pt-BR" sz="3100" dirty="0">
              <a:solidFill>
                <a:srgbClr val="E71224"/>
              </a:solidFill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53F5774-1646-43EC-99A5-C650C0AD3EDA}"/>
              </a:ext>
            </a:extLst>
          </p:cNvPr>
          <p:cNvSpPr txBox="1"/>
          <p:nvPr/>
        </p:nvSpPr>
        <p:spPr>
          <a:xfrm>
            <a:off x="7505008" y="2232505"/>
            <a:ext cx="17085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400" dirty="0">
                <a:solidFill>
                  <a:srgbClr val="E71224"/>
                </a:solidFill>
              </a:rPr>
              <a:t>da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27E0FB7-97E1-4F45-BD45-BD9970FCE61B}"/>
              </a:ext>
            </a:extLst>
          </p:cNvPr>
          <p:cNvSpPr txBox="1"/>
          <p:nvPr/>
        </p:nvSpPr>
        <p:spPr>
          <a:xfrm>
            <a:off x="7605541" y="1763168"/>
            <a:ext cx="16080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400" dirty="0">
                <a:solidFill>
                  <a:srgbClr val="E71224"/>
                </a:solidFill>
              </a:rPr>
              <a:t>comentário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410289D-E4AB-4ED6-AB56-1E1BA8FAD5CE}"/>
              </a:ext>
            </a:extLst>
          </p:cNvPr>
          <p:cNvSpPr txBox="1"/>
          <p:nvPr/>
        </p:nvSpPr>
        <p:spPr>
          <a:xfrm>
            <a:off x="6233129" y="483744"/>
            <a:ext cx="19304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800" dirty="0">
                <a:ln>
                  <a:solidFill>
                    <a:srgbClr val="FF0000"/>
                  </a:solidFill>
                </a:ln>
                <a:solidFill>
                  <a:srgbClr val="E71224"/>
                </a:solidFill>
              </a:rPr>
              <a:t>Biblioteca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97ADAAC-2DEB-4237-838C-DB9C5B475B6F}"/>
              </a:ext>
            </a:extLst>
          </p:cNvPr>
          <p:cNvSpPr txBox="1"/>
          <p:nvPr/>
        </p:nvSpPr>
        <p:spPr>
          <a:xfrm>
            <a:off x="5026292" y="-232989"/>
            <a:ext cx="1069708" cy="186204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11500" dirty="0">
                <a:solidFill>
                  <a:srgbClr val="E71224"/>
                </a:solidFill>
              </a:rPr>
              <a:t>}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0EF0094-D998-4BAA-A041-FAF672456347}"/>
              </a:ext>
            </a:extLst>
          </p:cNvPr>
          <p:cNvSpPr txBox="1"/>
          <p:nvPr/>
        </p:nvSpPr>
        <p:spPr>
          <a:xfrm>
            <a:off x="6554043" y="1370376"/>
            <a:ext cx="740908" cy="221599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pt-BR" sz="13800" dirty="0">
                <a:solidFill>
                  <a:srgbClr val="E71224"/>
                </a:solidFill>
              </a:rPr>
              <a:t>}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9EA948C-961F-44CC-9BE5-4F18CCDDB5F1}"/>
              </a:ext>
            </a:extLst>
          </p:cNvPr>
          <p:cNvSpPr txBox="1"/>
          <p:nvPr/>
        </p:nvSpPr>
        <p:spPr>
          <a:xfrm>
            <a:off x="6146880" y="3354258"/>
            <a:ext cx="1148071" cy="3770263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pt-BR" sz="23900" dirty="0">
                <a:solidFill>
                  <a:srgbClr val="E71224"/>
                </a:solidFill>
              </a:rPr>
              <a:t>}</a:t>
            </a: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9A65C439-DC8C-9B8C-3D97-C6BB7D6067E9}"/>
              </a:ext>
            </a:extLst>
          </p:cNvPr>
          <p:cNvSpPr/>
          <p:nvPr/>
        </p:nvSpPr>
        <p:spPr>
          <a:xfrm>
            <a:off x="8691716" y="0"/>
            <a:ext cx="3500284" cy="98488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9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Arquivo para a importação da classe</a:t>
            </a:r>
          </a:p>
        </p:txBody>
      </p:sp>
    </p:spTree>
    <p:extLst>
      <p:ext uri="{BB962C8B-B14F-4D97-AF65-F5344CB8AC3E}">
        <p14:creationId xmlns:p14="http://schemas.microsoft.com/office/powerpoint/2010/main" val="32316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A5B3C0-45F2-432A-83E0-3D864426039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Cadastro fixo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1168C8-1431-A71F-9790-1C1D56B08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34" y="769629"/>
            <a:ext cx="5189670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72C3859-D2B0-5E97-226F-1C2D01B1771E}"/>
              </a:ext>
            </a:extLst>
          </p:cNvPr>
          <p:cNvSpPr/>
          <p:nvPr/>
        </p:nvSpPr>
        <p:spPr>
          <a:xfrm>
            <a:off x="8631534" y="381837"/>
            <a:ext cx="3326004" cy="591440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C33CF2-6BCE-B48C-290B-F817A9CA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74"/>
            <a:ext cx="7566409" cy="64346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7D4CB7-560A-4071-8F20-8CDF8D377AEE}"/>
              </a:ext>
            </a:extLst>
          </p:cNvPr>
          <p:cNvSpPr txBox="1"/>
          <p:nvPr/>
        </p:nvSpPr>
        <p:spPr>
          <a:xfrm>
            <a:off x="7280680" y="1210230"/>
            <a:ext cx="1497453" cy="463203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BR" sz="29500" dirty="0">
                <a:solidFill>
                  <a:srgbClr val="E71224"/>
                </a:solidFill>
              </a:rPr>
              <a:t>}</a:t>
            </a:r>
            <a:endParaRPr lang="pt-BR" sz="42500" dirty="0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C1C6F232-B592-A985-A8F2-EE7232660F0C}"/>
                  </a:ext>
                </a:extLst>
              </p14:cNvPr>
              <p14:cNvContentPartPr/>
              <p14:nvPr/>
            </p14:nvContentPartPr>
            <p14:xfrm>
              <a:off x="11663564" y="5117023"/>
              <a:ext cx="379" cy="377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C1C6F232-B592-A985-A8F2-EE7232660F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7646" y="5100812"/>
                <a:ext cx="32594" cy="32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669F164F-8F2C-3CCE-7DCC-84003C0F12D0}"/>
                  </a:ext>
                </a:extLst>
              </p14:cNvPr>
              <p14:cNvContentPartPr/>
              <p14:nvPr/>
            </p14:nvContentPartPr>
            <p14:xfrm>
              <a:off x="11652578" y="5094768"/>
              <a:ext cx="379" cy="377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669F164F-8F2C-3CCE-7DCC-84003C0F1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36281" y="5078557"/>
                <a:ext cx="32594" cy="32422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CaixaDeTexto 80">
            <a:extLst>
              <a:ext uri="{FF2B5EF4-FFF2-40B4-BE49-F238E27FC236}">
                <a16:creationId xmlns:a16="http://schemas.microsoft.com/office/drawing/2014/main" id="{97BF6A24-E297-C2DD-663B-67B65C03B5DC}"/>
              </a:ext>
            </a:extLst>
          </p:cNvPr>
          <p:cNvSpPr txBox="1"/>
          <p:nvPr/>
        </p:nvSpPr>
        <p:spPr>
          <a:xfrm>
            <a:off x="8778133" y="502131"/>
            <a:ext cx="2967613" cy="6004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/>
              <a:t>Criei uma lista, fiz o </a:t>
            </a:r>
            <a:r>
              <a:rPr lang="pt-BR" dirty="0" err="1">
                <a:highlight>
                  <a:srgbClr val="FFFF00"/>
                </a:highlight>
              </a:rPr>
              <a:t>while</a:t>
            </a:r>
            <a:r>
              <a:rPr lang="pt-BR" dirty="0"/>
              <a:t> para repetir o cadastro manual, começando do 5</a:t>
            </a:r>
          </a:p>
          <a:p>
            <a:pPr>
              <a:lnSpc>
                <a:spcPct val="200000"/>
              </a:lnSpc>
            </a:pPr>
            <a:r>
              <a:rPr lang="pt-BR" dirty="0"/>
              <a:t>pois já haviam 4 cadastros fixos. Depois coloquei o </a:t>
            </a:r>
            <a:r>
              <a:rPr lang="pt-BR" dirty="0" err="1">
                <a:highlight>
                  <a:srgbClr val="FFFF00"/>
                </a:highlight>
              </a:rPr>
              <a:t>Console.Clear</a:t>
            </a:r>
            <a:r>
              <a:rPr lang="pt-BR" dirty="0">
                <a:highlight>
                  <a:srgbClr val="FFFF00"/>
                </a:highlight>
              </a:rPr>
              <a:t>() </a:t>
            </a:r>
            <a:r>
              <a:rPr lang="pt-BR" dirty="0"/>
              <a:t>para </a:t>
            </a:r>
          </a:p>
          <a:p>
            <a:pPr>
              <a:lnSpc>
                <a:spcPct val="200000"/>
              </a:lnSpc>
            </a:pPr>
            <a:r>
              <a:rPr lang="pt-BR" dirty="0"/>
              <a:t>Ir limpando o que o usuário foi digitando e assim evitar muita informação na hora</a:t>
            </a:r>
          </a:p>
          <a:p>
            <a:pPr>
              <a:lnSpc>
                <a:spcPct val="200000"/>
              </a:lnSpc>
            </a:pPr>
            <a:r>
              <a:rPr lang="pt-BR" dirty="0"/>
              <a:t>de mostrar o resultado.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24256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200</Words>
  <Application>Microsoft Office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American Typewriter</vt:lpstr>
      <vt:lpstr>Arial</vt:lpstr>
      <vt:lpstr>Calibri</vt:lpstr>
      <vt:lpstr>Calibri Light</vt:lpstr>
      <vt:lpstr>Tema do Office</vt:lpstr>
      <vt:lpstr>Atividade Cadastro C#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Para a próxima Live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Atividade Cadastro C#</dc:title>
  <dc:creator>DENISE YUKI CAPASSO</dc:creator>
  <cp:lastModifiedBy>Denise Yuki</cp:lastModifiedBy>
  <cp:revision>5</cp:revision>
  <dcterms:created xsi:type="dcterms:W3CDTF">2023-05-10T13:42:10Z</dcterms:created>
  <dcterms:modified xsi:type="dcterms:W3CDTF">2023-05-10T19:19:47Z</dcterms:modified>
</cp:coreProperties>
</file>